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300" r:id="rId41"/>
    <p:sldId id="295" r:id="rId42"/>
    <p:sldId id="296" r:id="rId43"/>
    <p:sldId id="297" r:id="rId44"/>
    <p:sldId id="314" r:id="rId45"/>
    <p:sldId id="298" r:id="rId46"/>
    <p:sldId id="299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5" r:id="rId55"/>
    <p:sldId id="309" r:id="rId56"/>
    <p:sldId id="310" r:id="rId57"/>
    <p:sldId id="311" r:id="rId58"/>
    <p:sldId id="312" r:id="rId59"/>
    <p:sldId id="31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E1B9-37D5-401E-B0E7-47A5DB9AA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9B3B5-8D59-4F53-B150-AD914A7D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FA9D-0359-47FF-A5F4-F308DD7A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E5EDA-F6DA-4911-AB28-6E92AFF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FBCE-EABC-4FDB-8723-51ED4167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41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5D6D-5AAC-49AD-AD29-667E8862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76D5D-9214-4C66-B3CB-21DB22E0F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78859-6DE3-44B7-9947-53412CA9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893A8-441C-499F-9A43-9FD5C057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51B-7988-4B5A-82BB-84150366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83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597E35-2BB4-4F85-9BA4-B65A2F0E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48A64-D588-401E-A96E-758688468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C382-582B-40C3-BC7B-75C9FEEF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95F9-A9C9-40AF-8601-F5115F17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BDFE-E2EE-4887-994A-933565D5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5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3AEC-9B22-4294-843E-9A210F32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F05B-081D-44BB-B000-1E3FDFCCD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0FCC2-1673-405B-AD69-1E1AD97F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4E00-8A14-4329-8C5B-A985920E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5F37-A225-476D-9747-D303DF7E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63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572A-3359-47F9-8D10-A35494A1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1339-B928-42AF-B0A7-ACC3CBFE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EA61-C5B4-4A52-84C6-BD2700AE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9E54B-686A-4716-9AE8-CC6FD404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D106E-3F46-43F8-87C4-6B3059DD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1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D2A3-6EEB-43EE-9938-C54DF96A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D3AC-86F2-4C0D-8EAB-18A249891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A3FBB-7C93-47D8-A076-6A302986A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9307C-58DA-4DA4-979A-DCA56C12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1F0A4-6108-4D10-8640-33CC3A02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C3ABD-C5E5-4AB2-819E-43586FE8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9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389E-9AE6-419A-93BA-134C006C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F236A-77FE-4FA3-98E5-6FA946E75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68624-4B16-4FE8-BFA0-879584A89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F93B1-D579-4F93-8C9C-CC846E58C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4FD38-FFD7-48BD-AE56-E3296B11B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32DA6-C905-4EFF-9069-CEC17F63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04873-50D2-435F-A5C8-E09AD868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E7669-AF2B-44A5-82BF-AE76F47E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04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6B1F-4A33-4F31-A589-54626C30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69144-DFFE-4FB8-BDB1-FA28A58B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7E786-DA85-4E2C-BFC2-5619CCFF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5E475-5CDE-482B-950B-5DE51D6F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09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AF3E7-FBE6-48D3-8985-7AE14834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87AD-A636-4113-80B1-EF83568D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E0300-117F-4F94-B7ED-4B45D220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12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858E-A525-4DBF-A0FF-3E3346A95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EDC4-467E-4C03-9B9A-199CADDB3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9E59E-2FE1-44BC-B8AC-DC6920A81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EEEB1-29A3-49C4-8027-54E8130B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0A6D0-7258-4485-9746-3A3E6149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FA3EF-5A74-4E42-8092-AEAF08D4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2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C328-8C6E-46D6-992A-D6B595AE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F461-E2D8-4FAA-9898-8339B837C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95724-EA8A-4B07-B1B6-055FD08F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61D30-DC04-42EA-BF99-8C2BFF24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F485-C8D7-4032-9AB6-80E6767B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53E23-5B85-40E4-86C6-C5AB7C09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18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97A56-10FF-4E36-ADEF-6C72CB17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4AE7-AFAC-4DAC-AACA-3A670FE3D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A6D6-F0AB-488A-8EA9-5198144B8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E0B6-A7D6-41BD-A5FA-C12514CF1AF9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D7D19-2A3A-4116-93A6-36835728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73D64-E3EA-4331-BB33-BD4EDE1C8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4D980-ACE6-4CF4-B852-00280719B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00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8444-EDB1-441F-A6CA-BD49EB715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Basics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848DB-61BA-4156-A40E-34F746E01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73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1EC-67EB-41B3-82F9-F5D29E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F4EDD-83F0-4BA0-A726-F48FCB6E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9" y="1825625"/>
            <a:ext cx="10230678" cy="46672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970CE0-52F5-4C5D-B9FC-A91069A4C7C0}"/>
              </a:ext>
            </a:extLst>
          </p:cNvPr>
          <p:cNvSpPr/>
          <p:nvPr/>
        </p:nvSpPr>
        <p:spPr>
          <a:xfrm>
            <a:off x="967409" y="1825625"/>
            <a:ext cx="1547191" cy="95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64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7868-A3B5-4F87-AF9F-0A5D1B9B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08283-EE13-4909-B177-6A44EA2A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1A601-A065-4189-81A2-8FA1312BED13}"/>
              </a:ext>
            </a:extLst>
          </p:cNvPr>
          <p:cNvSpPr/>
          <p:nvPr/>
        </p:nvSpPr>
        <p:spPr>
          <a:xfrm>
            <a:off x="838200" y="1799122"/>
            <a:ext cx="1547191" cy="99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58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E5F-8BC1-4719-8E0D-2949D900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A8544-B721-4E47-AEEA-4DC9D55B1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5625"/>
            <a:ext cx="9634329" cy="45354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F879-1365-4D63-AB75-440D70F33836}"/>
              </a:ext>
            </a:extLst>
          </p:cNvPr>
          <p:cNvSpPr/>
          <p:nvPr/>
        </p:nvSpPr>
        <p:spPr>
          <a:xfrm>
            <a:off x="1023731" y="1825625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2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4DF4-FCAB-4F3B-A12D-50BB870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B8C45-BEC5-4197-ACE6-FBCA3F365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825625"/>
            <a:ext cx="9899374" cy="46672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3E8366-8A31-4BC8-AEB9-C7FDFECE3FDC}"/>
              </a:ext>
            </a:extLst>
          </p:cNvPr>
          <p:cNvSpPr/>
          <p:nvPr/>
        </p:nvSpPr>
        <p:spPr>
          <a:xfrm>
            <a:off x="1046922" y="1825625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7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EB2B-2911-4CB0-B8D6-B4C56542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E5C35-7DB3-4F26-A3FF-96B02D10B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825625"/>
            <a:ext cx="10137913" cy="47872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76EB3-8D00-4290-BB3D-B93BB6EB0CE2}"/>
              </a:ext>
            </a:extLst>
          </p:cNvPr>
          <p:cNvSpPr/>
          <p:nvPr/>
        </p:nvSpPr>
        <p:spPr>
          <a:xfrm>
            <a:off x="1007165" y="1944896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6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6200-878E-4360-892A-2EAC1493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05466-5381-4811-9D0E-3C9B90AF7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" y="1690687"/>
            <a:ext cx="10230678" cy="48021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AAB7A-3904-4920-8846-A96751BC187A}"/>
              </a:ext>
            </a:extLst>
          </p:cNvPr>
          <p:cNvSpPr/>
          <p:nvPr/>
        </p:nvSpPr>
        <p:spPr>
          <a:xfrm>
            <a:off x="838200" y="179912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43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2A7D-59A7-4C0C-929E-132A8A51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B4D2-B53A-439B-A637-986D9395B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1930952"/>
            <a:ext cx="9498564" cy="456192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9A1955-6E41-4FF9-823D-156C21A9448B}"/>
              </a:ext>
            </a:extLst>
          </p:cNvPr>
          <p:cNvSpPr/>
          <p:nvPr/>
        </p:nvSpPr>
        <p:spPr>
          <a:xfrm>
            <a:off x="1235697" y="193095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43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534-677E-485E-A27F-BD69CC63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F778D-59FF-450E-91E0-645322A1D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9" y="1825625"/>
            <a:ext cx="10243930" cy="45089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945243-AEE7-4B02-9B74-D4E146F075C9}"/>
              </a:ext>
            </a:extLst>
          </p:cNvPr>
          <p:cNvSpPr/>
          <p:nvPr/>
        </p:nvSpPr>
        <p:spPr>
          <a:xfrm>
            <a:off x="838200" y="179912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01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B5DF-3864-4FDB-A761-1CBC793A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CC70-B9ED-4CCF-907F-DDC062CDE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vs Machine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300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EA88-DD2D-416C-A683-8593CF95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BB886-682F-4A12-AD2C-5F7DC61C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94329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7D36-499C-4CBC-AA89-E2E4A841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8D88E187-B1C3-4B21-B97D-33B218D01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05" y="1825625"/>
            <a:ext cx="8414389" cy="4351338"/>
          </a:xfr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4FDD8D0-2910-4A4C-85C0-147B232966E2}"/>
              </a:ext>
            </a:extLst>
          </p:cNvPr>
          <p:cNvSpPr/>
          <p:nvPr/>
        </p:nvSpPr>
        <p:spPr>
          <a:xfrm>
            <a:off x="8719930" y="5698436"/>
            <a:ext cx="1583264" cy="47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804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BF18-39AD-41D5-974D-40E36FDB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4DA4A-9CCA-47DE-8E51-049FE803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00970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2E3A-CA9A-48F1-B543-DF84A077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588681-2D0C-4674-8E89-90AFA5765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10599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F566-E21D-45EF-B785-A898730A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A30CF-905E-483E-BCAA-E05534EE9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96379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8874-6523-43E5-AD24-5A5FEFF6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7C275E-31E6-4BAC-A383-0A460C7B8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8726C9-5C00-467D-A18E-1AB15EB00B72}"/>
              </a:ext>
            </a:extLst>
          </p:cNvPr>
          <p:cNvSpPr/>
          <p:nvPr/>
        </p:nvSpPr>
        <p:spPr>
          <a:xfrm>
            <a:off x="838200" y="1825625"/>
            <a:ext cx="1560443" cy="9705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6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AE828-8145-44A3-BA72-EEB57C8C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139"/>
            <a:ext cx="10515600" cy="2517914"/>
          </a:xfrm>
        </p:spPr>
        <p:txBody>
          <a:bodyPr/>
          <a:lstStyle/>
          <a:p>
            <a:pPr algn="ctr"/>
            <a:r>
              <a:rPr lang="en-US" dirty="0"/>
              <a:t>AI VS 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76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69-1EC7-437C-B007-F8E37384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93B5A-9D9D-4BFE-A402-9C9451F3A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548671"/>
          </a:xfrm>
        </p:spPr>
      </p:pic>
    </p:spTree>
    <p:extLst>
      <p:ext uri="{BB962C8B-B14F-4D97-AF65-F5344CB8AC3E}">
        <p14:creationId xmlns:p14="http://schemas.microsoft.com/office/powerpoint/2010/main" val="26429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75E4-F6A3-400A-82E6-C03543F7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26D98-85B5-42F6-A1B6-74D7AA2B9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90450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FFE0-865D-41DE-9C5F-DCE5D378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B3881-76B6-4FF3-850B-E6BAFE3C5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56802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5A903-6451-4488-9C4A-A35BFBF80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br>
              <a:rPr lang="en-US" dirty="0"/>
            </a:br>
            <a:r>
              <a:rPr lang="en-US" dirty="0"/>
              <a:t>learning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51DDC8-ADDA-4A0C-B467-ACE6DF1AD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855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0BBA-393B-43B4-B27A-4596D62F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2A20A-888B-4C0C-810F-4637FBF5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71102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462F-9B13-459D-8EB0-2ABF9CB1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661E4C2-7AF7-4B71-A836-D0877B086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0" y="1881685"/>
            <a:ext cx="8878539" cy="4239217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BE366C-3313-4928-BBA5-BBEE07BB454A}"/>
              </a:ext>
            </a:extLst>
          </p:cNvPr>
          <p:cNvSpPr/>
          <p:nvPr/>
        </p:nvSpPr>
        <p:spPr>
          <a:xfrm>
            <a:off x="8746435" y="5796225"/>
            <a:ext cx="1997765" cy="3246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623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C82E-00EC-4619-B862-CF24AB9C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279D5-C454-45C1-9D80-C05F34476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1" cy="4802187"/>
          </a:xfrm>
        </p:spPr>
      </p:pic>
    </p:spTree>
    <p:extLst>
      <p:ext uri="{BB962C8B-B14F-4D97-AF65-F5344CB8AC3E}">
        <p14:creationId xmlns:p14="http://schemas.microsoft.com/office/powerpoint/2010/main" val="304986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2912-CBAA-4BE0-BBA0-2543D2DC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42F11-1A6C-4844-B1A8-FCE78B74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298690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8F44-E32E-467E-AACC-60EBEE66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FD6DE-7739-4255-9F3D-35CFA805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323227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194E-3A25-4027-A40D-C447BDF7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2235EA-6B5F-4D9B-A406-3FDBFA32F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7572"/>
            <a:ext cx="10515600" cy="4800462"/>
          </a:xfrm>
        </p:spPr>
      </p:pic>
    </p:spTree>
    <p:extLst>
      <p:ext uri="{BB962C8B-B14F-4D97-AF65-F5344CB8AC3E}">
        <p14:creationId xmlns:p14="http://schemas.microsoft.com/office/powerpoint/2010/main" val="779210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5A903-6451-4488-9C4A-A35BFBF80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UnSupervised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learning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51DDC8-ADDA-4A0C-B467-ACE6DF1AD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708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95E7-B091-4F38-81A0-50137A08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D61AC-E022-4B33-9764-87352F80A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601" cy="4667250"/>
          </a:xfrm>
        </p:spPr>
      </p:pic>
    </p:spTree>
    <p:extLst>
      <p:ext uri="{BB962C8B-B14F-4D97-AF65-F5344CB8AC3E}">
        <p14:creationId xmlns:p14="http://schemas.microsoft.com/office/powerpoint/2010/main" val="76675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00CF-ED17-423B-9E79-8A0597DB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8F-6D99-4B56-8EA0-46B9C6214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561923"/>
          </a:xfrm>
        </p:spPr>
      </p:pic>
    </p:spTree>
    <p:extLst>
      <p:ext uri="{BB962C8B-B14F-4D97-AF65-F5344CB8AC3E}">
        <p14:creationId xmlns:p14="http://schemas.microsoft.com/office/powerpoint/2010/main" val="242947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E472-B031-4DDE-8BE4-0B45586A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8B9E8-1248-48FD-B9AF-900D58B3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570448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28EA-ECFF-4DA6-B4EF-7D03CD93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25760-BF19-4559-98B6-13448E897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593703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1C21-0465-4C17-B8EB-7FD89AC5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37529-9BA8-4F6A-AF76-919B2454E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181676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AF99-B55D-48CB-AD1E-E1C78EEB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2AE0B6-DF09-48EE-9FB3-A90C8EA93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83" y="1948370"/>
            <a:ext cx="8840434" cy="4105848"/>
          </a:xfrm>
        </p:spPr>
      </p:pic>
    </p:spTree>
    <p:extLst>
      <p:ext uri="{BB962C8B-B14F-4D97-AF65-F5344CB8AC3E}">
        <p14:creationId xmlns:p14="http://schemas.microsoft.com/office/powerpoint/2010/main" val="296819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5A903-6451-4488-9C4A-A35BFBF80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</a:t>
            </a:r>
            <a:br>
              <a:rPr lang="en-US" dirty="0"/>
            </a:br>
            <a:r>
              <a:rPr lang="en-US" dirty="0"/>
              <a:t>learning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51DDC8-ADDA-4A0C-B467-ACE6DF1AD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677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C55B-FF47-48AE-B188-61127F8C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EC8AA0-77A3-4235-AF43-41B05BD3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12" y="1825625"/>
            <a:ext cx="8449376" cy="4351338"/>
          </a:xfrm>
        </p:spPr>
      </p:pic>
    </p:spTree>
    <p:extLst>
      <p:ext uri="{BB962C8B-B14F-4D97-AF65-F5344CB8AC3E}">
        <p14:creationId xmlns:p14="http://schemas.microsoft.com/office/powerpoint/2010/main" val="327897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22BB-1929-487E-8329-13753619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542CE-0E47-41A9-BDAD-3BBA5EA7C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787210"/>
          </a:xfrm>
        </p:spPr>
      </p:pic>
    </p:spTree>
    <p:extLst>
      <p:ext uri="{BB962C8B-B14F-4D97-AF65-F5344CB8AC3E}">
        <p14:creationId xmlns:p14="http://schemas.microsoft.com/office/powerpoint/2010/main" val="162241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F8BB-421F-4003-877E-103FA2BA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2DA5D-0A52-472E-A587-5F4A1081D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4"/>
            <a:ext cx="10515600" cy="4853471"/>
          </a:xfrm>
        </p:spPr>
      </p:pic>
    </p:spTree>
    <p:extLst>
      <p:ext uri="{BB962C8B-B14F-4D97-AF65-F5344CB8AC3E}">
        <p14:creationId xmlns:p14="http://schemas.microsoft.com/office/powerpoint/2010/main" val="1274894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283BF-3417-441B-AC3A-EAAB4025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717"/>
            <a:ext cx="10515600" cy="5333310"/>
          </a:xfrm>
        </p:spPr>
        <p:txBody>
          <a:bodyPr/>
          <a:lstStyle/>
          <a:p>
            <a:pPr algn="ctr"/>
            <a:r>
              <a:rPr lang="en-US" dirty="0"/>
              <a:t>ML 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045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CA88-1461-4177-917D-84408565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763BD-70D7-44CD-AF0F-13E83550C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813714"/>
          </a:xfrm>
        </p:spPr>
      </p:pic>
    </p:spTree>
    <p:extLst>
      <p:ext uri="{BB962C8B-B14F-4D97-AF65-F5344CB8AC3E}">
        <p14:creationId xmlns:p14="http://schemas.microsoft.com/office/powerpoint/2010/main" val="275572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6478-1AC4-4F10-9B04-C3755125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518AF-4C0E-4C7F-A857-AFBFA9F0D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840218"/>
          </a:xfrm>
        </p:spPr>
      </p:pic>
    </p:spTree>
    <p:extLst>
      <p:ext uri="{BB962C8B-B14F-4D97-AF65-F5344CB8AC3E}">
        <p14:creationId xmlns:p14="http://schemas.microsoft.com/office/powerpoint/2010/main" val="893543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CB03-67A8-41C7-BE72-282BD793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BBF42-1F10-4A18-9C63-64E44F94F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1881685"/>
            <a:ext cx="10190921" cy="4611190"/>
          </a:xfrm>
        </p:spPr>
      </p:pic>
    </p:spTree>
    <p:extLst>
      <p:ext uri="{BB962C8B-B14F-4D97-AF65-F5344CB8AC3E}">
        <p14:creationId xmlns:p14="http://schemas.microsoft.com/office/powerpoint/2010/main" val="1333274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EDFC-3F56-4434-8974-4D0B3A81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850509-AABB-4499-AD41-342BAFF3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838816"/>
            <a:ext cx="10177669" cy="4495723"/>
          </a:xfrm>
        </p:spPr>
      </p:pic>
    </p:spTree>
    <p:extLst>
      <p:ext uri="{BB962C8B-B14F-4D97-AF65-F5344CB8AC3E}">
        <p14:creationId xmlns:p14="http://schemas.microsoft.com/office/powerpoint/2010/main" val="287240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3E63-BF2A-475E-A9EF-678129FD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AB727-1E24-4D66-9F83-9CD4B7841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256757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26F12-E0AF-411D-AF57-FF6D331A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939A5-A073-49CF-B9AF-B957AE54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816"/>
            <a:ext cx="10515600" cy="50191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7EF6E-B757-4D50-9A86-775DD49C9407}"/>
              </a:ext>
            </a:extLst>
          </p:cNvPr>
          <p:cNvSpPr/>
          <p:nvPr/>
        </p:nvSpPr>
        <p:spPr>
          <a:xfrm>
            <a:off x="9356035" y="6533322"/>
            <a:ext cx="1997765" cy="3246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753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F9F9-7D86-491D-A4D9-80251A52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49628-78E5-4604-8636-A58713A1E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9" y="1825625"/>
            <a:ext cx="10257182" cy="4667250"/>
          </a:xfrm>
        </p:spPr>
      </p:pic>
    </p:spTree>
    <p:extLst>
      <p:ext uri="{BB962C8B-B14F-4D97-AF65-F5344CB8AC3E}">
        <p14:creationId xmlns:p14="http://schemas.microsoft.com/office/powerpoint/2010/main" val="58707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2F6F-D82A-4E21-AE73-B0AB2CA4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7274C-5C0D-4523-8EAB-C431A536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515600" cy="4508914"/>
          </a:xfrm>
        </p:spPr>
      </p:pic>
    </p:spTree>
    <p:extLst>
      <p:ext uri="{BB962C8B-B14F-4D97-AF65-F5344CB8AC3E}">
        <p14:creationId xmlns:p14="http://schemas.microsoft.com/office/powerpoint/2010/main" val="1073743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2F15-1882-4E98-B914-DF787B14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FDE5C-F134-47F5-BDBE-3FCFDD203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877887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0BAD-0958-4059-B730-7DFA23F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AF896-2948-42E5-A833-78EE8E3FA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1825625"/>
            <a:ext cx="10412897" cy="4535418"/>
          </a:xfrm>
        </p:spPr>
      </p:pic>
    </p:spTree>
    <p:extLst>
      <p:ext uri="{BB962C8B-B14F-4D97-AF65-F5344CB8AC3E}">
        <p14:creationId xmlns:p14="http://schemas.microsoft.com/office/powerpoint/2010/main" val="3530651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5466-C51A-4255-B791-B9FE7B90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D1BC7-CBB9-49E3-BD5F-FC79C8B15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35418"/>
          </a:xfrm>
        </p:spPr>
      </p:pic>
    </p:spTree>
    <p:extLst>
      <p:ext uri="{BB962C8B-B14F-4D97-AF65-F5344CB8AC3E}">
        <p14:creationId xmlns:p14="http://schemas.microsoft.com/office/powerpoint/2010/main" val="1737770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6843-9EEF-4F4E-9860-A7C0286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42567-8092-4AE4-8D57-29E4BD604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9" y="1829291"/>
            <a:ext cx="10386391" cy="4663584"/>
          </a:xfrm>
        </p:spPr>
      </p:pic>
    </p:spTree>
    <p:extLst>
      <p:ext uri="{BB962C8B-B14F-4D97-AF65-F5344CB8AC3E}">
        <p14:creationId xmlns:p14="http://schemas.microsoft.com/office/powerpoint/2010/main" val="2795503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6F54-F359-46F8-8387-2497ACC4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5E978-3855-43FB-B1F0-DDDD2D604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482455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6CC43-C074-4B95-8664-1D63D3AC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FE031-BE9E-492E-BF04-97820C022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053"/>
            <a:ext cx="10515600" cy="4658821"/>
          </a:xfrm>
        </p:spPr>
      </p:pic>
    </p:spTree>
    <p:extLst>
      <p:ext uri="{BB962C8B-B14F-4D97-AF65-F5344CB8AC3E}">
        <p14:creationId xmlns:p14="http://schemas.microsoft.com/office/powerpoint/2010/main" val="755899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25B6-B3CE-4D14-88C5-2E0755FB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284E6-035D-4C62-9495-9A4162CC5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129"/>
            <a:ext cx="10437743" cy="4640745"/>
          </a:xfrm>
        </p:spPr>
      </p:pic>
    </p:spTree>
    <p:extLst>
      <p:ext uri="{BB962C8B-B14F-4D97-AF65-F5344CB8AC3E}">
        <p14:creationId xmlns:p14="http://schemas.microsoft.com/office/powerpoint/2010/main" val="1722957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E25D-A554-48B7-8F2A-60CDA315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45F92-B107-4739-97CB-CA4F5A5E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1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E0C5-4D01-4536-ADA3-98AC5C4C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D5EFF-BDAD-4D2C-82F1-77CB1249C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816"/>
            <a:ext cx="10515599" cy="4840279"/>
          </a:xfrm>
        </p:spPr>
      </p:pic>
    </p:spTree>
    <p:extLst>
      <p:ext uri="{BB962C8B-B14F-4D97-AF65-F5344CB8AC3E}">
        <p14:creationId xmlns:p14="http://schemas.microsoft.com/office/powerpoint/2010/main" val="10332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5764-4FC8-42CB-AA29-309895CE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FBB46-A4DB-4785-8645-B7F3C88C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4" y="1825625"/>
            <a:ext cx="8911691" cy="4351338"/>
          </a:xfrm>
        </p:spPr>
      </p:pic>
    </p:spTree>
    <p:extLst>
      <p:ext uri="{BB962C8B-B14F-4D97-AF65-F5344CB8AC3E}">
        <p14:creationId xmlns:p14="http://schemas.microsoft.com/office/powerpoint/2010/main" val="23282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7AA8-B9EB-4F4A-AD7B-F8BDFD94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609BC-0CA5-4081-A73B-EF433B0CD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02" y="1825625"/>
            <a:ext cx="8835396" cy="4351338"/>
          </a:xfrm>
        </p:spPr>
      </p:pic>
    </p:spTree>
    <p:extLst>
      <p:ext uri="{BB962C8B-B14F-4D97-AF65-F5344CB8AC3E}">
        <p14:creationId xmlns:p14="http://schemas.microsoft.com/office/powerpoint/2010/main" val="142943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B730-A855-481B-A48A-6D6C959E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37F23-FB8A-48E2-984F-16394037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22"/>
            <a:ext cx="10270435" cy="43896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0C33C2-FF38-47D1-8F9A-C083DA2E3417}"/>
              </a:ext>
            </a:extLst>
          </p:cNvPr>
          <p:cNvSpPr/>
          <p:nvPr/>
        </p:nvSpPr>
        <p:spPr>
          <a:xfrm>
            <a:off x="838200" y="1799122"/>
            <a:ext cx="1547191" cy="8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2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163</TotalTime>
  <Words>22</Words>
  <Application>Microsoft Office PowerPoint</Application>
  <PresentationFormat>Widescreen</PresentationFormat>
  <Paragraphs>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Machine Learning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VS ML</vt:lpstr>
      <vt:lpstr>PowerPoint Presentation</vt:lpstr>
      <vt:lpstr>PowerPoint Presentation</vt:lpstr>
      <vt:lpstr>PowerPoint Presentation</vt:lpstr>
      <vt:lpstr>Supervised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Reinforced  learning</vt:lpstr>
      <vt:lpstr>PowerPoint Presentation</vt:lpstr>
      <vt:lpstr>PowerPoint Presentation</vt:lpstr>
      <vt:lpstr>PowerPoint Presentation</vt:lpstr>
      <vt:lpstr>ML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creator>BEAT</dc:creator>
  <cp:lastModifiedBy>BEAT</cp:lastModifiedBy>
  <cp:revision>2</cp:revision>
  <dcterms:created xsi:type="dcterms:W3CDTF">2024-06-10T08:28:22Z</dcterms:created>
  <dcterms:modified xsi:type="dcterms:W3CDTF">2024-06-10T11:11:43Z</dcterms:modified>
</cp:coreProperties>
</file>